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a01a96ec4_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a01a96ec4_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a01a96ec4_5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a01a96ec4_5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8a01a96ec4_5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8a01a96ec4_5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a01a96ec4_5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a01a96ec4_5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a01a96ec4_5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8a01a96ec4_5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a01a96ec4_5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a01a96ec4_5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400">
                <a:solidFill>
                  <a:srgbClr val="0B5394"/>
                </a:solidFill>
              </a:rPr>
              <a:t>Програма розвитку</a:t>
            </a:r>
            <a:br>
              <a:rPr b="1" lang="en-GB" sz="3400">
                <a:solidFill>
                  <a:srgbClr val="0B5394"/>
                </a:solidFill>
              </a:rPr>
            </a:br>
            <a:r>
              <a:rPr b="1" lang="en-GB" sz="3400">
                <a:solidFill>
                  <a:srgbClr val="0B5394"/>
                </a:solidFill>
              </a:rPr>
              <a:t>факультету математики і інформатики на 2020-2025 роки</a:t>
            </a:r>
            <a:endParaRPr b="1" sz="3400">
              <a:solidFill>
                <a:srgbClr val="0B5394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00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600">
                <a:solidFill>
                  <a:srgbClr val="0B5394"/>
                </a:solidFill>
              </a:rPr>
              <a:t>кандидата на посаду декана факультету</a:t>
            </a:r>
            <a:br>
              <a:rPr b="1" lang="en-GB" sz="2600">
                <a:solidFill>
                  <a:srgbClr val="0B5394"/>
                </a:solidFill>
              </a:rPr>
            </a:br>
            <a:r>
              <a:rPr b="1" lang="en-GB" sz="2600">
                <a:solidFill>
                  <a:srgbClr val="0B5394"/>
                </a:solidFill>
              </a:rPr>
              <a:t>Григорія ЖОЛТКЕВИЧА</a:t>
            </a:r>
            <a:endParaRPr b="1" sz="2600">
              <a:solidFill>
                <a:srgbClr val="0B5394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788373" cy="79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Наукова діяльність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346725"/>
            <a:ext cx="8520600" cy="312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Забезпечення розвитку традиційних для факультету напрямів наукових досліджень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Взаємодія з науковцями різних галузей знань з метою виявлення оргінальних математичних проблем і розширення застосування точних методів досліджень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Взаємодія з індустрією, зокрема інформаційною, з метою розвитку прикладних досліджень і монетизації їх результатів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Популяризація досягнень математики для широкого кола фахівців задля створення умов подальшого розширення сфер застосування математики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О</a:t>
            </a:r>
            <a:r>
              <a:rPr b="1" lang="en-GB">
                <a:solidFill>
                  <a:srgbClr val="0B5394"/>
                </a:solidFill>
              </a:rPr>
              <a:t>світня діяльність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354500"/>
            <a:ext cx="8520600" cy="30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Гармонійне розширення традиційного інструментарію викладання за рахунок можливостей, що створюються сучасними інформаційними технологіями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Постійне удосконалення освітніх програм і їх компонентів спираючись на логіку розвитку науки і технології, вимоги ринку праці і уподобання студентів.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Розширення пропозиції своїх освітніх послуг за рахунок: географії, нових сфер застосувань, нетрадиційних споживачів тощо.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Удосконалення системи управління якістю освітнього процесу.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Міжнародна діяльність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517650"/>
            <a:ext cx="8520600" cy="27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Поліпшення міжнародного іміджу факультету шляхом пропагування його досягнень, в тому числі через показники міжнародних рейтингів.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Розширення міжнародної наукової кооперації за рахунок активної участі в міжнародних конкурсах наукових грантів.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Створення системи освітніх програм для іноземних студентів.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Збільшення можливостей академічної мобільності студентів, включно з цифровою, за рахунок двосторонніх і багатосторонніх міжуніверситет- ських програм.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Розвиток факультетської інфраструктури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766275"/>
            <a:ext cx="8520600" cy="246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Забезпечення сучасних умов навчання в аудиторіях, лабораторіях і на кафедрах факультету.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Створення факультетської інформаційної інфраструктури забезпечення навчального процесу.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Забезпечення доступу співробітників і студентів факультету до високопродуктивних обчислювальних ресурсів партнерів факультету.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Створення системи управління інформаційними ресурсами факультету.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Модернізація управління факультетом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463250"/>
            <a:ext cx="8520600" cy="27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Забезпечення дебюрократизації і прозорості процесів на факультеті за рахунок автоматизації документообігу між деканатом і кафедрами, факультетом і іншими підрозділами і службами університету за принципом мінімальної достатності документообігу.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Розширення участі в управлінні факультетом студентами і партнерів факультету.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Створення ради випускників факультету, як інструменту стратегічного планування розвитку факультету.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Механізм реалізації завдань програми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300100"/>
            <a:ext cx="8520600" cy="287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Завдання програми пропонується реалізувати у такий спосіб:</a:t>
            </a:r>
            <a:endParaRPr/>
          </a:p>
          <a:p>
            <a:pPr indent="-342900" lvl="0" marL="457200" rtl="0" algn="just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на початку навчального року розробляти і затверджувати вченою радою факультету План заходів на поточний навчальний рік</a:t>
            </a:r>
            <a:endParaRPr/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при плануванні роботи співробітників факультету враховувати завдання Плану заходів</a:t>
            </a:r>
            <a:endParaRPr/>
          </a:p>
          <a:p>
            <a:pPr indent="-342900" lvl="0" marL="457200" rtl="0" algn="just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під час щорічного звіту декана трудовому колективу факультета оцінювати виконання Плану заходів за звітний рік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